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42" r:id="rId5"/>
    <p:sldId id="351" r:id="rId6"/>
    <p:sldId id="357" r:id="rId7"/>
    <p:sldId id="358" r:id="rId8"/>
    <p:sldId id="363" r:id="rId9"/>
    <p:sldId id="360" r:id="rId10"/>
    <p:sldId id="374" r:id="rId11"/>
    <p:sldId id="362" r:id="rId12"/>
    <p:sldId id="361" r:id="rId13"/>
    <p:sldId id="365" r:id="rId14"/>
    <p:sldId id="364" r:id="rId15"/>
    <p:sldId id="368" r:id="rId16"/>
    <p:sldId id="367" r:id="rId17"/>
    <p:sldId id="372" r:id="rId18"/>
    <p:sldId id="373" r:id="rId19"/>
    <p:sldId id="369" r:id="rId2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7"/>
    <p:restoredTop sz="96327"/>
  </p:normalViewPr>
  <p:slideViewPr>
    <p:cSldViewPr snapToGrid="0" snapToObjects="1" showGuides="1">
      <p:cViewPr varScale="1">
        <p:scale>
          <a:sx n="152" d="100"/>
          <a:sy n="152" d="100"/>
        </p:scale>
        <p:origin x="200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21/03/2024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Anthony Okoli</a:t>
            </a:r>
          </a:p>
          <a:p>
            <a:pPr rtl="0"/>
            <a:r>
              <a:rPr lang="en-GB" dirty="0"/>
              <a:t>Finlay Mackenzie</a:t>
            </a:r>
          </a:p>
          <a:p>
            <a:pPr rtl="0"/>
            <a:r>
              <a:rPr lang="en-GB" dirty="0"/>
              <a:t>Martin Meszaros</a:t>
            </a:r>
          </a:p>
        </p:txBody>
      </p:sp>
      <p:pic>
        <p:nvPicPr>
          <p:cNvPr id="6" name="Picture 5" descr="A logo with white and purple colors&#10;&#10;Description automatically generated">
            <a:extLst>
              <a:ext uri="{FF2B5EF4-FFF2-40B4-BE49-F238E27FC236}">
                <a16:creationId xmlns:a16="http://schemas.microsoft.com/office/drawing/2014/main" id="{74653C8F-AC73-6900-4B66-3267C1E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57" y="0"/>
            <a:ext cx="7865596" cy="464199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4078986"/>
            <a:ext cx="12191997" cy="78111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YOUR CAR FINDER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Heuristic in depth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Considerations and custom weighting for heuristic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0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Justifying methods and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fuzzy search over others? (consideration with neuro networks)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Why refine top 100 entries with finetuned heuristic?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9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7303"/>
            <a:ext cx="10515600" cy="132556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Demo of project working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videoUpdated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C404CBEA-860D-EA32-01C9-CA5969AC7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722" y="870237"/>
            <a:ext cx="9118834" cy="58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0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Utilize the built interface layer on the heuristic weight.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Existing infrastructure build in which allows for custom scenarios unique to the user’s needs: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May live in an ULEZ zone adjusting a serious penalty to the emissions and fuel-type weightings.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User may have low starting budget (for initial cost) but can afford higher maintenance in the long term  </a:t>
            </a:r>
          </a:p>
        </p:txBody>
      </p:sp>
    </p:spTree>
    <p:extLst>
      <p:ext uri="{BB962C8B-B14F-4D97-AF65-F5344CB8AC3E}">
        <p14:creationId xmlns:p14="http://schemas.microsoft.com/office/powerpoint/2010/main" val="1118741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Deppriciation</a:t>
            </a:r>
            <a:r>
              <a:rPr lang="en-US" dirty="0">
                <a:solidFill>
                  <a:schemeClr val="bg1"/>
                </a:solidFill>
              </a:rPr>
              <a:t> calculator using historic data.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Will predict what the resale value of the car will be post-ownership cycle based on existing records.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Can cross-reference with existing available API (such as Autotrader) to combine this estimate with current / former listings with familiarity to chosen car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884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External data on major product recalls / reported known issues with the car model.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(Cost may be deceiving if vehicle has a manufacturer recall or safety fault known.</a:t>
            </a:r>
          </a:p>
        </p:txBody>
      </p:sp>
    </p:spTree>
    <p:extLst>
      <p:ext uri="{BB962C8B-B14F-4D97-AF65-F5344CB8AC3E}">
        <p14:creationId xmlns:p14="http://schemas.microsoft.com/office/powerpoint/2010/main" val="1641638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4" name="Picture 3" descr="A logo with white and purple colors&#10;&#10;Description automatically generated">
            <a:extLst>
              <a:ext uri="{FF2B5EF4-FFF2-40B4-BE49-F238E27FC236}">
                <a16:creationId xmlns:a16="http://schemas.microsoft.com/office/drawing/2014/main" id="{5CDD20DA-FD52-F062-A2B8-42D67378A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312" y="1375840"/>
            <a:ext cx="5913270" cy="34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9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Challenge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in the challenge wants to buy his first car</a:t>
            </a:r>
          </a:p>
          <a:p>
            <a:pPr rtl="0"/>
            <a:r>
              <a:rPr lang="en-GB" dirty="0"/>
              <a:t>He doesn’t have enough money, so he is looking for the most cost-effective option on the market</a:t>
            </a:r>
          </a:p>
          <a:p>
            <a:pPr rtl="0"/>
            <a:r>
              <a:rPr lang="en-GB" dirty="0"/>
              <a:t>The problem Adam has might seem small but can be overwhelming and exhausting</a:t>
            </a:r>
          </a:p>
          <a:p>
            <a:pPr rtl="0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Our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2260594" y="1800929"/>
            <a:ext cx="9623577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Arial" panose="020B0604020202020204" pitchFamily="34" charset="0"/>
              </a:rPr>
              <a:t>Delivered on key outcomes</a:t>
            </a: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base outcome – Calculated TCO cost of Adam’s car with fixed values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advanced outcome – Calculated TCO and best choice with user’s own budget and estimated milage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supplementary outcome – User review score of 1-5 implemented as a weight in the heuristic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26" name="Picture 2" descr="Green Tick PNG Transparent Images - PNG All">
            <a:extLst>
              <a:ext uri="{FF2B5EF4-FFF2-40B4-BE49-F238E27FC236}">
                <a16:creationId xmlns:a16="http://schemas.microsoft.com/office/drawing/2014/main" id="{74928530-D837-247F-8F64-6E919FC61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3" y="2431169"/>
            <a:ext cx="863607" cy="8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en Tick PNG Transparent Images - PNG All">
            <a:extLst>
              <a:ext uri="{FF2B5EF4-FFF2-40B4-BE49-F238E27FC236}">
                <a16:creationId xmlns:a16="http://schemas.microsoft.com/office/drawing/2014/main" id="{7C3363BC-E30B-B78E-6B87-376F519C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2" y="3475369"/>
            <a:ext cx="863607" cy="8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en Tick PNG Transparent Images - PNG All">
            <a:extLst>
              <a:ext uri="{FF2B5EF4-FFF2-40B4-BE49-F238E27FC236}">
                <a16:creationId xmlns:a16="http://schemas.microsoft.com/office/drawing/2014/main" id="{F056A9F6-52A7-7B0D-1FDD-9DE007F01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42" y="4519569"/>
            <a:ext cx="863607" cy="86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74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Tool and library choices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Python libraries: Pandas and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VScode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Git version control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0" descr="Pandas on Ray - A Library to Make Pandas Faster with Just One Line of Code">
            <a:extLst>
              <a:ext uri="{FF2B5EF4-FFF2-40B4-BE49-F238E27FC236}">
                <a16:creationId xmlns:a16="http://schemas.microsoft.com/office/drawing/2014/main" id="{CD1B3B5F-DEBE-6369-31E5-9709A148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927" y="4689641"/>
            <a:ext cx="2091286" cy="130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Python, this open source language has gained popularity worldwide ...">
            <a:extLst>
              <a:ext uri="{FF2B5EF4-FFF2-40B4-BE49-F238E27FC236}">
                <a16:creationId xmlns:a16="http://schemas.microsoft.com/office/drawing/2014/main" id="{B76CBEF3-97AA-7596-F64F-32CEB900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41" y="3013626"/>
            <a:ext cx="1309173" cy="13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7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Centralizing manufacturers’ CSV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CCD29-D3E1-5140-A016-1C945AE3BEF5}"/>
              </a:ext>
            </a:extLst>
          </p:cNvPr>
          <p:cNvSpPr txBox="1"/>
          <p:nvPr/>
        </p:nvSpPr>
        <p:spPr>
          <a:xfrm>
            <a:off x="268453" y="1862737"/>
            <a:ext cx="39530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Combined into one CSV for easier </a:t>
            </a:r>
          </a:p>
          <a:p>
            <a:r>
              <a:rPr lang="en-US" dirty="0">
                <a:solidFill>
                  <a:schemeClr val="bg1"/>
                </a:solidFill>
              </a:rPr>
              <a:t>Processing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Added ‘make’ as new column amended to all entries based on the file name.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D78EB1-2AA3-F6AC-3BD3-5538D3240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480" y="1901513"/>
            <a:ext cx="7772400" cy="970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FF26C-87E5-3AB8-5BC9-754BCCBBA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30" y="4476170"/>
            <a:ext cx="3568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30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Sanitizing central CSV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C416-1D8F-6EC0-9DD4-31CCB17D7407}"/>
              </a:ext>
            </a:extLst>
          </p:cNvPr>
          <p:cNvSpPr txBox="1"/>
          <p:nvPr/>
        </p:nvSpPr>
        <p:spPr>
          <a:xfrm>
            <a:off x="268453" y="1862737"/>
            <a:ext cx="6054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Verified unique column names, unique entries for column, abnormal values, values out of expected range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AB4EA8B6-4FFA-DD8B-251B-94C22E27F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89" y="1627464"/>
            <a:ext cx="4813182" cy="25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4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Finding matching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C416-1D8F-6EC0-9DD4-31CCB17D7407}"/>
              </a:ext>
            </a:extLst>
          </p:cNvPr>
          <p:cNvSpPr txBox="1"/>
          <p:nvPr/>
        </p:nvSpPr>
        <p:spPr>
          <a:xfrm>
            <a:off x="268453" y="1862737"/>
            <a:ext cx="605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Preforms a closest value search and merges in if the familiarity is over the 75% threshold</a:t>
            </a:r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DBE7130-F694-88A0-8CBA-AA6EE55D5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72" y="2681117"/>
            <a:ext cx="7772400" cy="306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98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Sanitizing , extracting and merging car maintenance and reviews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641322-8EDA-6BED-A295-961CD7FE1358}"/>
              </a:ext>
            </a:extLst>
          </p:cNvPr>
          <p:cNvSpPr txBox="1"/>
          <p:nvPr/>
        </p:nvSpPr>
        <p:spPr>
          <a:xfrm>
            <a:off x="629180" y="2005350"/>
            <a:ext cx="31878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- Verified unique column names, unique entries for column, abnormal values, values out of expected range,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Renamed columns in standard format to match central database and verified imported data is clear before merging.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185DE-C31D-EB71-FF40-D48D133CB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771" y="2225355"/>
            <a:ext cx="7772400" cy="163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Main solution and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Solved with a combination of machine learning fuzzy search and secondary weighted heuristic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Initially preforms a ‘fuzzy search’ to filter the main set down to best suited 100 then refines this subset by an algorithm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2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751</TotalTime>
  <Words>502</Words>
  <Application>Microsoft Macintosh PowerPoint</Application>
  <PresentationFormat>Widescreen</PresentationFormat>
  <Paragraphs>111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Introduction</vt:lpstr>
      <vt:lpstr>Our Solution</vt:lpstr>
      <vt:lpstr>Tool and library choices</vt:lpstr>
      <vt:lpstr>Centralizing manufacturers’ CSV records</vt:lpstr>
      <vt:lpstr>Sanitizing central CSV</vt:lpstr>
      <vt:lpstr>Finding matching model</vt:lpstr>
      <vt:lpstr>Sanitizing , extracting and merging car maintenance and reviews </vt:lpstr>
      <vt:lpstr>Main solution and approach</vt:lpstr>
      <vt:lpstr>Heuristic in depth</vt:lpstr>
      <vt:lpstr>Justifying methods and approach</vt:lpstr>
      <vt:lpstr>Demo of project working</vt:lpstr>
      <vt:lpstr>Further development and next steps</vt:lpstr>
      <vt:lpstr>Further development and next steps</vt:lpstr>
      <vt:lpstr>Further development and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IFINITE LOOPERS</dc:title>
  <dc:creator>ANTHONY OKOLI (2238477)</dc:creator>
  <cp:lastModifiedBy>FINLAY MACKENZIE (1711512)</cp:lastModifiedBy>
  <cp:revision>22</cp:revision>
  <dcterms:created xsi:type="dcterms:W3CDTF">2024-02-25T03:14:27Z</dcterms:created>
  <dcterms:modified xsi:type="dcterms:W3CDTF">2024-03-21T13:11:34Z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